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309" r:id="rId2"/>
    <p:sldId id="311" r:id="rId3"/>
    <p:sldId id="313" r:id="rId4"/>
    <p:sldId id="314" r:id="rId5"/>
    <p:sldId id="315" r:id="rId6"/>
    <p:sldId id="316" r:id="rId7"/>
    <p:sldId id="320" r:id="rId8"/>
    <p:sldId id="317" r:id="rId9"/>
    <p:sldId id="318" r:id="rId10"/>
    <p:sldId id="321" r:id="rId11"/>
    <p:sldId id="319" r:id="rId12"/>
    <p:sldId id="322" r:id="rId13"/>
    <p:sldId id="323" r:id="rId14"/>
    <p:sldId id="327" r:id="rId15"/>
    <p:sldId id="328" r:id="rId16"/>
    <p:sldId id="325" r:id="rId17"/>
    <p:sldId id="326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75875" autoAdjust="0"/>
  </p:normalViewPr>
  <p:slideViewPr>
    <p:cSldViewPr>
      <p:cViewPr varScale="1">
        <p:scale>
          <a:sx n="54" d="100"/>
          <a:sy n="54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374AF-1E75-4D1B-BA31-9B37D0259AAB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F91ED-C4DC-494A-BBAB-680FA81F7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F91ED-C4DC-494A-BBAB-680FA81F73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57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20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4829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82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1579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48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76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15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73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67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79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32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2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68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68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7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85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9972" y="79273"/>
            <a:ext cx="11116344" cy="864096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  <a:b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«Станция юных натуралистов»</a:t>
            </a:r>
            <a:endParaRPr lang="ru-RU" sz="20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635" y="1556792"/>
            <a:ext cx="8686800" cy="50405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наставничества» в МБУДО «СЮН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Рославля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     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                                   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- наставник: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 Елена Валерьевна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Наставляемый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Зайченкова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Александровна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Куратор: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Супроненко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Эдуардовна, методист 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300000"/>
              </a:lnSpc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Рославль, 2024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400779-88C0-42AA-BB4F-7C37361C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86058"/>
            <a:ext cx="2952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23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11A89D-D57D-4164-A36B-7DA20DB2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79" y="609600"/>
            <a:ext cx="6558233" cy="6248400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Отчётная выставка «Осень»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773429F-2B46-4878-8AC3-903847B6F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43" y="764705"/>
            <a:ext cx="3384376" cy="41628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0FC1B2-27CC-448A-89D3-99ED079D1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476" y="764705"/>
            <a:ext cx="3535479" cy="41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0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DCE720-518B-4BB7-919E-62DC22C0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214290"/>
            <a:ext cx="7078947" cy="244827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Посещение объединений ОУ с целью выявления профессиональных затруднений и совместное определение путей их устранения.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которыми столкнулись во время посещения занятий объединения «Охрана природы»: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закрепления пройденного на занятии материала;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разный уровень подготовки обучающихся.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A60F1A-3DE8-4766-A998-CE5CF9AB0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576" y="2714620"/>
            <a:ext cx="4452904" cy="3429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2D550C-2F91-445B-87AF-E73E943D9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714620"/>
            <a:ext cx="3744416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26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5520A-CD63-4CD2-8BBE-E2C8CD57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324B0B7-4E0F-432B-B66D-1F1768084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4" y="404664"/>
            <a:ext cx="4466456" cy="374441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91FB24B-D29B-48F7-897D-27D656F9D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5188" y="2708920"/>
            <a:ext cx="3888432" cy="35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89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65DB0-D1F9-4B08-9431-46627342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982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профессионального мастерства «Сердце отдаю детям»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4E4F483-E370-4517-BDED-4BF9C0B72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4000504"/>
            <a:ext cx="4071966" cy="2643206"/>
          </a:xfrm>
          <a:prstGeom prst="rect">
            <a:avLst/>
          </a:prstGeom>
        </p:spPr>
      </p:pic>
      <p:pic>
        <p:nvPicPr>
          <p:cNvPr id="8" name="Picture 2" descr="C:\Users\Public\Music\Desktop\20240517_111912_1716544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3429025" cy="2643206"/>
          </a:xfrm>
          <a:prstGeom prst="rect">
            <a:avLst/>
          </a:prstGeom>
          <a:noFill/>
        </p:spPr>
      </p:pic>
      <p:pic>
        <p:nvPicPr>
          <p:cNvPr id="10" name="Picture 2" descr="C:\Users\Public\Music\Desktop\20240527_074614_1716796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000372"/>
            <a:ext cx="2643206" cy="3643314"/>
          </a:xfrm>
          <a:prstGeom prst="rect">
            <a:avLst/>
          </a:prstGeom>
          <a:noFill/>
        </p:spPr>
      </p:pic>
      <p:pic>
        <p:nvPicPr>
          <p:cNvPr id="1026" name="Picture 2" descr="C:\Users\Public\Music\Desktop\img-20240524-wa0007_171654445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142984"/>
            <a:ext cx="3857652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280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64409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Анкета  наставляемого до участия в региональном проекте </a:t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«Школа наставничества»</a:t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Оцените ответы в баллах от 1 до 10, где 1 – самый низший балл, а 10 – самый высокий.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> 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409093"/>
              </p:ext>
            </p:extLst>
          </p:nvPr>
        </p:nvGraphicFramePr>
        <p:xfrm>
          <a:off x="0" y="1628800"/>
          <a:ext cx="9144003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00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986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 наставляемому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459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Ожидаемая эффективность программы  наставничества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459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Ожидаемый	уровень комфорта при участии в     программе наставничества?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1281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Ожидаемое	 качество организационных мероприятий (знакомство с должностными обязанностями, квалификационными  требованиями)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459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Ожидаемая полезность программы профессиональной  и должностной адаптации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6192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Ожидаемая польза организованных для Вас мероприятий по развитию конкретных профессиональных навыков (посещение и ведение открытых занятий, семинары, вебинары, участие в   конкурсах)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3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14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 наставляемому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Ожидаемое качество передачи Вам необходимых    теоретических знаний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Ожидаемое качество передачи Вам необходимых практических навыков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Ожидаемое качество программы профессиональной адаптации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Насколько Вам важно ощущение поддержки наставника?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Насколько Вам важно, чтобы Вы остались довольны совместной    работой?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Считаете ли Вы необходимым ваше участие в программе?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3999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Анкета  наставляемого после участия в региональном проекте</a:t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«Школа наставничества»</a:t>
            </a:r>
            <a:b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Оцените ответы в баллах от 1 до 10, где 1 – самый низший балл, а 10 – самый высокий.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9640682"/>
              </p:ext>
            </p:extLst>
          </p:nvPr>
        </p:nvGraphicFramePr>
        <p:xfrm>
          <a:off x="0" y="1571613"/>
          <a:ext cx="9144000" cy="528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5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30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73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7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736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10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073813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 наставляемому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062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Эффективность  программы  наставничества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174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2.Насколько комфортно было работать в     программе наставничества?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311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Качество	организационных мероприятий (знакомство с должностными обязанностями, квалификационными  требованиями)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2174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Полезность программы профессиональной  и должностной адаптации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3052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Организованные для Вас мероприятия по развитию конкретных профессиональных навыков (посещение и ведение открытых занятий, семинары, вебинары, участие в   конкурсах)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5" cy="17144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2"/>
          <a:ext cx="9144001" cy="7028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5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57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57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57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57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57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88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0715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Вопросы наставляемому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1571"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</a:t>
                      </a:r>
                      <a:r>
                        <a:rPr lang="ru-RU" sz="1800" kern="1200" baseline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lang="ru-RU" sz="18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Качество передачи Вам необходимых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теоретических знаний</a:t>
                      </a:r>
                    </a:p>
                    <a:p>
                      <a:pPr marL="342900" indent="-342900" algn="just">
                        <a:buNone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1571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Качество передачи Вам необходимых               практических навыков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1571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Качество программы профессиональной адаптации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72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9.     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Ощущение поддержки наставника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093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10.   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Насколько Вы довольны вашей совместной    работой?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1453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11.   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Насколько оправдались Ваши ожидания?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A040B8-92BB-4232-93EF-6095B379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684" y="285729"/>
            <a:ext cx="7346777" cy="11913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программы наставничества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E902C29-372F-4444-89CE-55397D6E11E8}"/>
              </a:ext>
            </a:extLst>
          </p:cNvPr>
          <p:cNvSpPr/>
          <p:nvPr/>
        </p:nvSpPr>
        <p:spPr>
          <a:xfrm>
            <a:off x="395536" y="1772816"/>
            <a:ext cx="79208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специалиста в вопросах организации образовательного и воспитательного процессов.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повышения качества преподавания.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методов работы педагога по развитию творческой и самостоятельной деятельности обучающихся.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педагога современных педагогических технологий.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группой, используя индивидуальный подход к каждому ребенку.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новыми формами и методами оценивания достижений учащихся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взаимооценивание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игровые методы оценивания).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57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68A0F-EE2F-4E0D-B391-3F435E47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26697" cy="132080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начинающему педагогу в профессиональном становлении, а также для формирования в МБУДО «СЮН» г. Рославля квалифицированного педагогического состава.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7F02DC-A0C3-43D9-BA26-ABE3D967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6986737" cy="408781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молодому специалисту интереса к проектно-исследовательской деятельности;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процесса профессионального становления педагога дополнительного образования и развитие способности самостоятельно и качественно выполнять возложенные на него обязанности по занимаемой должности;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основных этапов проведения научного исследования и проектных работ, сознательное и творческое отношение к выполнению своих должностных обязанностей.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92109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6C206-D2FA-4C87-9647-E5B1735F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00" y="156237"/>
            <a:ext cx="6770713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индивидуального плана работы по наставничеству: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713006-2BD9-4566-BFAA-86229087F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477038"/>
            <a:ext cx="7023153" cy="45643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Помощь по составлению дополнительной общеобразовательной общеразвивающей программы «Цветочный калейдоскоп».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Помощь в подготовке мероприятия «Всемирный День защиты морских млекопитающих».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Организация проектно-исследовательской деятельности на учебно-опытном участке МБУДО «СЮН».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Подготовка к празднику «День птиц!» 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Консультации по проведению входной, промежуточной и итоговой диагностики учащихся, созданию оценочных материалов.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Посещение объединений  ОУ с целью выявления  профессиональных затруднений и совместное определение путей их устранения.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25375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BE0516-31DB-47A0-A371-C7805EAB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6237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работы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1E458C-2545-442A-816A-FC1D4E872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82B11C-E977-4E51-9443-890CAE35D780}"/>
              </a:ext>
            </a:extLst>
          </p:cNvPr>
          <p:cNvSpPr txBox="1"/>
          <p:nvPr/>
        </p:nvSpPr>
        <p:spPr>
          <a:xfrm>
            <a:off x="179512" y="664652"/>
            <a:ext cx="7442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разработана разноуровневая  программа «Цветочный калейдоскоп» по работе с мотивированными детьми.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которыми столкнулись в процессе разработки программы: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обновление нормативно-правовых документов;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календарно-тематического плана к программе;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правильное оформление списка литературы.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B6FD13-6ECA-4AD4-A2CC-B46EB2BB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0" y="2739322"/>
            <a:ext cx="4579832" cy="3880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63C6BB-35B5-43DD-9A4C-B59E6EBCA1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0864" y="2921930"/>
            <a:ext cx="4000063" cy="29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70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CEE29-D012-4DFC-A57C-77BCE975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9" y="302053"/>
            <a:ext cx="7272808" cy="1112523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мероприятия «Всемирный День защиты морских млекопитающих»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которыми столкнулись в процессе разработки и проведения мероприятия: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поддержание дисциплины во время проведения мероприятия;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оценивание активных участников.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7A0A40-385B-4629-8296-86FBB77EF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357430"/>
            <a:ext cx="3600400" cy="25922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BD78B1-4619-4A89-884C-5C0AD24FD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2071678"/>
            <a:ext cx="3240360" cy="24302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BDA8E79-89EC-41AF-8207-86FFE634C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2531" y="4357694"/>
            <a:ext cx="3897206" cy="25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29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EA3AC8-E2A3-449A-BDB7-7521ED61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7416824" cy="132080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проектно-исследовательской деятельности на учебно-опытном участке МБУДО «СЮН».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выборе темы исследовательской работы, методов исследования.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09F941-6839-47FA-A585-F22CB0F4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4233724" cy="30243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635335-0186-44D9-B06A-9FD054FBA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3" y="1988840"/>
            <a:ext cx="338437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41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C5CB3D-0599-45C2-A146-3F71292A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09" y="162133"/>
            <a:ext cx="6347713" cy="10346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Исследовательская работа «Заморское чудо»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C33639-29CC-41A1-8469-1F7B94E8B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4422"/>
            <a:ext cx="7500958" cy="41788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 формирования исследовательских компетенций у учащихся  объединения «Охрана природы», для изучения сортов и гибридов сельскохозяйственных культур нового поколения, выявления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 их внедрения и широкого использования в местных хозяйствах региона мы решили участвовать в 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региональном этапе Всероссийского сетевого проекта по сортоиспытанию «Малая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Тимирязевка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Опыт был заложен 3 мая 2024 года. Результаты исследовательской работы представлены на областной конкурс.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6F5616-1844-4857-921A-821CEB001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309" y="3861048"/>
            <a:ext cx="2823539" cy="29969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F467DB6-DDE9-436E-BC53-C966FC955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181" y="3652242"/>
            <a:ext cx="2736306" cy="2667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AF57A0-0F86-425E-AF52-737984D7A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4" y="3861048"/>
            <a:ext cx="282353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46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9FD70E-D7AB-4238-B36F-100E5E1E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0405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праздника «День птиц!»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которыми столкнулись в процессе разработки и проведения мероприятия: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разное время изготовления деталей для композиции «Весенние птички»;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поддержание порядка в процессе мероприятия.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F9E147-B4B1-44E7-A710-BC1B60DD3C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37082"/>
            <a:ext cx="3744416" cy="22322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839C82-8F29-41A1-99F0-57C0E7DE6F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37081"/>
            <a:ext cx="3528392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47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5A709-7976-4CA2-BF64-316BAD09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8568952" cy="70567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Консультации по проведению входной, промежуточной и итоговой диагностики учащихся, созданию оценочных материалов.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которыми столкнулись в процессе проведения: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выбор формы проведения диагностики;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тестов для итоговой диагностики;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выбор системы оценки для каждого этапа диагностики.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промежуточной аттестации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Отчётная выставка «Подводный мир»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00F40D-1ECE-4117-9914-5087F7683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36911"/>
            <a:ext cx="3456384" cy="35283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C9255C-988A-4E42-B2D3-630FC27909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36910"/>
            <a:ext cx="2952328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3075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901</TotalTime>
  <Words>704</Words>
  <Application>Microsoft Office PowerPoint</Application>
  <PresentationFormat>Экран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Муниципальное бюджетное учреждение  дополнительного образования  «Станция юных натуралистов»</vt:lpstr>
      <vt:lpstr>Цель: оказание помощи начинающему педагогу в профессиональном становлении, а также для формирования в МБУДО «СЮН» г. Рославля квалифицированного педагогического состава. </vt:lpstr>
      <vt:lpstr>Составление индивидуального плана работы по наставничеству:</vt:lpstr>
      <vt:lpstr>Реализация плана работы  </vt:lpstr>
      <vt:lpstr>2. Проведение мероприятия «Всемирный День защиты морских млекопитающих»   Проблемы с которыми столкнулись в процессе разработки и проведения мероприятия: - поддержание дисциплины во время проведения мероприятия; - оценивание активных участников.  </vt:lpstr>
      <vt:lpstr>3. Организация проектно-исследовательской деятельности на учебно-опытном участке МБУДО «СЮН».  Сложности в выборе темы исследовательской работы, методов исследования.</vt:lpstr>
      <vt:lpstr>Исследовательская работа «Заморское чудо»</vt:lpstr>
      <vt:lpstr>4. Проведение праздника «День птиц!»  Проблемы с которыми столкнулись в процессе разработки и проведения мероприятия: - разное время изготовления деталей для композиции «Весенние птички»; - поддержание порядка в процессе мероприятия. </vt:lpstr>
      <vt:lpstr>5. Консультации по проведению входной, промежуточной и итоговой диагностики учащихся, созданию оценочных материалов.  Проблемы с которыми столкнулись в процессе проведения: - выбор формы проведения диагностики; - составление тестов для итоговой диагностики; - выбор системы оценки для каждого этапа диагностики.                                                                                                                                                                                                  Протокол промежуточной аттестации    Отчётная выставка «Подводный мир»  </vt:lpstr>
      <vt:lpstr>        Отчётная выставка «Осень»</vt:lpstr>
      <vt:lpstr>6. Посещение объединений ОУ с целью выявления профессиональных затруднений и совместное определение путей их устранения.  Проблемы с которыми столкнулись во время посещения занятий объединения «Охрана природы»: - отсутствие закрепления пройденного на занятии материала; - разный уровень подготовки обучающихся.  </vt:lpstr>
      <vt:lpstr>Слайд 12</vt:lpstr>
      <vt:lpstr>Участие в конкурсе профессионального мастерства «Сердце отдаю детям» </vt:lpstr>
      <vt:lpstr>Анкета  наставляемого до участия в региональном проекте  «Школа наставничества»  Оцените ответы в баллах от 1 до 10, где 1 – самый низший балл, а 10 – самый высокий.       </vt:lpstr>
      <vt:lpstr>Слайд 15</vt:lpstr>
      <vt:lpstr>Анкета  наставляемого после участия в региональном проекте  «Школа наставничества»   Оцените ответы в баллах от 1 до 10, где 1 – самый низший балл, а 10 – самый высокий.  </vt:lpstr>
      <vt:lpstr> </vt:lpstr>
      <vt:lpstr>Итоги реализации программы наставничества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user</cp:lastModifiedBy>
  <cp:revision>124</cp:revision>
  <dcterms:created xsi:type="dcterms:W3CDTF">2014-05-12T13:26:02Z</dcterms:created>
  <dcterms:modified xsi:type="dcterms:W3CDTF">2024-11-13T10:07:25Z</dcterms:modified>
</cp:coreProperties>
</file>